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74" r:id="rId5"/>
    <p:sldId id="268" r:id="rId6"/>
    <p:sldId id="275" r:id="rId7"/>
    <p:sldId id="271" r:id="rId8"/>
    <p:sldId id="276" r:id="rId9"/>
    <p:sldId id="277" r:id="rId10"/>
    <p:sldId id="278" r:id="rId11"/>
    <p:sldId id="279" r:id="rId12"/>
    <p:sldId id="280" r:id="rId13"/>
    <p:sldId id="273" r:id="rId14"/>
    <p:sldId id="261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2015/10/30 Friday</a:t>
            </a:fld>
            <a:endParaRPr lang="zh-CN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2015/10/30 Friday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2015/10/30 Friday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2015/10/30 Friday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2015/10/30 Friday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2015/10/30 Friday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2015/10/30 Friday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2015/10/30 Friday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2015/10/30 Friday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2015/10/30 Friday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2015/10/30 Friday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2015/10/30 Friday</a:t>
            </a:fld>
            <a:endParaRPr lang="zh-CN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4.xml"/><Relationship Id="rId5" Type="http://schemas.openxmlformats.org/officeDocument/2006/relationships/slide" Target="slide13.xml"/><Relationship Id="rId4" Type="http://schemas.openxmlformats.org/officeDocument/2006/relationships/slide" Target="slide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&#39318;&#39029;&#20462;&#25913;&#29256;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banner&#35774;&#35745;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409328"/>
          </a:xfrm>
        </p:spPr>
        <p:txBody>
          <a:bodyPr/>
          <a:lstStyle/>
          <a:p>
            <a:pPr algn="ctr"/>
            <a:r>
              <a:rPr lang="en-US" altLang="zh-CN" dirty="0" err="1" smtClean="0"/>
              <a:t>DW.Team</a:t>
            </a:r>
            <a:r>
              <a:rPr lang="zh-CN" altLang="en-US" dirty="0" smtClean="0"/>
              <a:t>实践报告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83568" y="5085184"/>
            <a:ext cx="7854696" cy="760048"/>
          </a:xfrm>
        </p:spPr>
        <p:txBody>
          <a:bodyPr>
            <a:noAutofit/>
          </a:bodyPr>
          <a:lstStyle/>
          <a:p>
            <a:r>
              <a:rPr lang="zh-CN" altLang="en-US" sz="1800" dirty="0" smtClean="0"/>
              <a:t>组员：黄蓉、李明慧、向晶奉、薛喜、蒲永杰</a:t>
            </a:r>
            <a:endParaRPr lang="en-US" altLang="zh-CN" sz="1800" dirty="0" smtClean="0"/>
          </a:p>
          <a:p>
            <a:endParaRPr lang="en-US" altLang="zh-CN" sz="1800" dirty="0" smtClean="0"/>
          </a:p>
          <a:p>
            <a:r>
              <a:rPr lang="en-US" altLang="zh-CN" sz="1800" dirty="0" smtClean="0"/>
              <a:t>2015-10-27</a:t>
            </a: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38929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6120680" cy="636680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商谈过程</a:t>
            </a:r>
          </a:p>
        </p:txBody>
      </p:sp>
      <p:pic>
        <p:nvPicPr>
          <p:cNvPr id="6146" name="Picture 2" descr="C:\Users\Administrator\Desktop\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196751"/>
            <a:ext cx="3240360" cy="5249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281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6120680" cy="636680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商谈过程</a:t>
            </a:r>
          </a:p>
        </p:txBody>
      </p:sp>
      <p:pic>
        <p:nvPicPr>
          <p:cNvPr id="7170" name="Picture 2" descr="C:\Users\Administrator\Desktop\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124744"/>
            <a:ext cx="4029075" cy="546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281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6120680" cy="636680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商谈过程</a:t>
            </a:r>
          </a:p>
        </p:txBody>
      </p:sp>
      <p:pic>
        <p:nvPicPr>
          <p:cNvPr id="8194" name="Picture 2" descr="C:\Users\Administrator\Desktop\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5398" y="2132856"/>
            <a:ext cx="6671360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281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6120680" cy="63668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最终定稿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588662"/>
            <a:ext cx="3386929" cy="619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748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6120680" cy="63668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总结</a:t>
            </a:r>
            <a:endParaRPr lang="zh-CN" altLang="en-US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609600" y="2087880"/>
            <a:ext cx="8229600" cy="264564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400" dirty="0" smtClean="0">
                <a:solidFill>
                  <a:schemeClr val="accent3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400" dirty="0" smtClean="0">
                <a:solidFill>
                  <a:schemeClr val="accent3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资料一定要准备齐全</a:t>
            </a:r>
            <a:endParaRPr lang="en-US" altLang="zh-CN" sz="2400" dirty="0" smtClean="0">
              <a:solidFill>
                <a:schemeClr val="accent3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smtClean="0">
                <a:solidFill>
                  <a:schemeClr val="accent3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多与客户沟通，询问意见</a:t>
            </a:r>
            <a:endParaRPr lang="en-US" altLang="zh-CN" sz="2400" dirty="0" smtClean="0">
              <a:solidFill>
                <a:schemeClr val="accent3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9396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95936" y="692696"/>
            <a:ext cx="1224136" cy="710952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目录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chemeClr val="accent3">
                    <a:lumMod val="75000"/>
                  </a:schemeClr>
                </a:solidFill>
                <a:latin typeface="+mj-ea"/>
                <a:ea typeface="+mj-ea"/>
                <a:hlinkClick r:id="rId2" action="ppaction://hlinksldjump"/>
              </a:rPr>
              <a:t>修改首页</a:t>
            </a:r>
            <a:endParaRPr lang="en-US" altLang="zh-CN" dirty="0" smtClean="0">
              <a:solidFill>
                <a:schemeClr val="accent3">
                  <a:lumMod val="75000"/>
                </a:schemeClr>
              </a:solidFill>
              <a:latin typeface="+mj-ea"/>
              <a:ea typeface="+mj-ea"/>
              <a:hlinkClick r:id="rId2" action="ppaction://hlinksldjump"/>
            </a:endParaRPr>
          </a:p>
          <a:p>
            <a:r>
              <a:rPr lang="zh-CN" altLang="en-US" dirty="0" smtClean="0">
                <a:solidFill>
                  <a:schemeClr val="accent3">
                    <a:lumMod val="75000"/>
                  </a:schemeClr>
                </a:solidFill>
                <a:latin typeface="+mj-ea"/>
                <a:ea typeface="+mj-ea"/>
                <a:hlinkClick r:id="rId3" action="ppaction://hlinksldjump"/>
              </a:rPr>
              <a:t>设计</a:t>
            </a:r>
            <a:r>
              <a:rPr lang="en-US" altLang="zh-CN" dirty="0" smtClean="0">
                <a:solidFill>
                  <a:schemeClr val="accent3">
                    <a:lumMod val="75000"/>
                  </a:schemeClr>
                </a:solidFill>
                <a:latin typeface="+mj-ea"/>
                <a:ea typeface="+mj-ea"/>
                <a:hlinkClick r:id="rId3" action="ppaction://hlinksldjump"/>
              </a:rPr>
              <a:t>banner</a:t>
            </a:r>
            <a:r>
              <a:rPr lang="zh-CN" altLang="en-US" dirty="0" smtClean="0">
                <a:solidFill>
                  <a:schemeClr val="accent3">
                    <a:lumMod val="75000"/>
                  </a:schemeClr>
                </a:solidFill>
                <a:latin typeface="+mj-ea"/>
                <a:ea typeface="+mj-ea"/>
                <a:hlinkClick r:id="rId3" action="ppaction://hlinksldjump"/>
              </a:rPr>
              <a:t>图</a:t>
            </a:r>
            <a:endParaRPr lang="en-US" altLang="zh-CN" dirty="0" smtClean="0">
              <a:solidFill>
                <a:schemeClr val="accent3">
                  <a:lumMod val="75000"/>
                </a:schemeClr>
              </a:solidFill>
              <a:latin typeface="+mj-ea"/>
              <a:ea typeface="+mj-ea"/>
              <a:hlinkClick r:id="rId2" action="ppaction://hlinksldjump"/>
            </a:endParaRPr>
          </a:p>
          <a:p>
            <a:r>
              <a:rPr lang="zh-CN" altLang="en-US" dirty="0" smtClean="0">
                <a:solidFill>
                  <a:schemeClr val="accent3">
                    <a:lumMod val="75000"/>
                  </a:schemeClr>
                </a:solidFill>
                <a:latin typeface="+mj-ea"/>
                <a:ea typeface="+mj-ea"/>
                <a:hlinkClick r:id="rId2" action="ppaction://hlinksldjump"/>
              </a:rPr>
              <a:t>小组讨论</a:t>
            </a:r>
            <a:endParaRPr lang="en-US" altLang="zh-CN" dirty="0" smtClean="0">
              <a:solidFill>
                <a:schemeClr val="accent3">
                  <a:lumMod val="75000"/>
                </a:schemeClr>
              </a:solidFill>
              <a:latin typeface="+mj-ea"/>
              <a:ea typeface="+mj-ea"/>
            </a:endParaRPr>
          </a:p>
          <a:p>
            <a:r>
              <a:rPr lang="zh-CN" altLang="en-US" dirty="0">
                <a:solidFill>
                  <a:schemeClr val="accent3">
                    <a:lumMod val="75000"/>
                  </a:schemeClr>
                </a:solidFill>
                <a:latin typeface="+mj-ea"/>
                <a:ea typeface="+mj-ea"/>
                <a:hlinkClick r:id="rId4" action="ppaction://hlinksldjump"/>
              </a:rPr>
              <a:t>商谈过程</a:t>
            </a:r>
            <a:endParaRPr lang="en-US" altLang="zh-CN" dirty="0" smtClean="0">
              <a:solidFill>
                <a:schemeClr val="accent3">
                  <a:lumMod val="75000"/>
                </a:schemeClr>
              </a:solidFill>
              <a:latin typeface="+mj-ea"/>
              <a:ea typeface="+mj-ea"/>
            </a:endParaRPr>
          </a:p>
          <a:p>
            <a:r>
              <a:rPr lang="zh-CN" altLang="en-US" dirty="0" smtClean="0">
                <a:solidFill>
                  <a:schemeClr val="accent3">
                    <a:lumMod val="75000"/>
                  </a:schemeClr>
                </a:solidFill>
                <a:latin typeface="+mj-ea"/>
                <a:ea typeface="+mj-ea"/>
                <a:hlinkClick r:id="rId5" action="ppaction://hlinksldjump"/>
              </a:rPr>
              <a:t>最终定稿</a:t>
            </a:r>
            <a:endParaRPr lang="en-US" altLang="zh-CN" dirty="0" smtClean="0">
              <a:solidFill>
                <a:schemeClr val="accent3">
                  <a:lumMod val="75000"/>
                </a:schemeClr>
              </a:solidFill>
              <a:latin typeface="+mj-ea"/>
              <a:ea typeface="+mj-ea"/>
            </a:endParaRPr>
          </a:p>
          <a:p>
            <a:r>
              <a:rPr lang="zh-CN" altLang="en-US" dirty="0">
                <a:solidFill>
                  <a:schemeClr val="accent3">
                    <a:lumMod val="75000"/>
                  </a:schemeClr>
                </a:solidFill>
                <a:latin typeface="+mj-ea"/>
                <a:ea typeface="+mj-ea"/>
                <a:hlinkClick r:id="rId6" action="ppaction://hlinksldjump"/>
              </a:rPr>
              <a:t>总结</a:t>
            </a:r>
            <a:endParaRPr lang="en-US" altLang="zh-CN" dirty="0" smtClean="0">
              <a:solidFill>
                <a:schemeClr val="accent3">
                  <a:lumMod val="75000"/>
                </a:schemeClr>
              </a:solidFill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zh-CN" dirty="0" smtClean="0">
              <a:solidFill>
                <a:schemeClr val="accent3">
                  <a:lumMod val="75000"/>
                </a:schemeClr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16198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6120680" cy="63668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修改首页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357616"/>
          </a:xfrm>
        </p:spPr>
        <p:txBody>
          <a:bodyPr/>
          <a:lstStyle/>
          <a:p>
            <a:r>
              <a:rPr lang="zh-CN" altLang="en-US" sz="2400" dirty="0" smtClean="0">
                <a:solidFill>
                  <a:schemeClr val="accent3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 action="ppaction://hlinkfile"/>
              </a:rPr>
              <a:t>首页修改版</a:t>
            </a:r>
            <a:endParaRPr lang="en-US" altLang="zh-CN" sz="2400" dirty="0" smtClean="0">
              <a:solidFill>
                <a:schemeClr val="accent3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686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6120680" cy="63668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设计</a:t>
            </a:r>
            <a:r>
              <a:rPr lang="en-US" altLang="zh-CN" dirty="0" smtClean="0"/>
              <a:t>banner</a:t>
            </a:r>
            <a:r>
              <a:rPr lang="zh-CN" altLang="en-US" dirty="0" smtClean="0"/>
              <a:t>图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357616"/>
          </a:xfrm>
        </p:spPr>
        <p:txBody>
          <a:bodyPr/>
          <a:lstStyle/>
          <a:p>
            <a:r>
              <a:rPr lang="en-US" altLang="zh-CN" sz="2400" dirty="0" smtClean="0">
                <a:solidFill>
                  <a:schemeClr val="accent3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 action="ppaction://hlinkfile"/>
              </a:rPr>
              <a:t>Banner</a:t>
            </a:r>
            <a:r>
              <a:rPr lang="zh-CN" altLang="en-US" sz="2400" dirty="0" smtClean="0">
                <a:solidFill>
                  <a:schemeClr val="accent3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 action="ppaction://hlinkfile"/>
              </a:rPr>
              <a:t>设计</a:t>
            </a:r>
            <a:endParaRPr lang="en-US" altLang="zh-CN" sz="2400" dirty="0" smtClean="0">
              <a:solidFill>
                <a:schemeClr val="accent3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9459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6120680" cy="63668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小组讨论</a:t>
            </a:r>
            <a:endParaRPr lang="zh-CN" altLang="en-US" dirty="0"/>
          </a:p>
        </p:txBody>
      </p:sp>
      <p:pic>
        <p:nvPicPr>
          <p:cNvPr id="2049" name="Picture 1" descr="C:\Users\Administrator\AppData\Roaming\Tencent\Users\1033060167\QQ\WinTemp\RichOle\1Y9E(3~NA~5R~DHES1RZA[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628800"/>
            <a:ext cx="4438650" cy="467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35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6120680" cy="63668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小组讨论</a:t>
            </a:r>
            <a:endParaRPr lang="zh-CN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556791"/>
            <a:ext cx="5256584" cy="502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549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6120680" cy="63668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小组讨论</a:t>
            </a:r>
            <a:endParaRPr lang="zh-CN" altLang="en-US" dirty="0"/>
          </a:p>
        </p:txBody>
      </p:sp>
      <p:pic>
        <p:nvPicPr>
          <p:cNvPr id="3073" name="Picture 1" descr="C:\Users\Administrator\AppData\Roaming\Tencent\Users\1033060167\QQ\WinTemp\RichOle\7U04LXAX4P0JUC3%~43MV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239" y="1700808"/>
            <a:ext cx="5976472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207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6120680" cy="63668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商谈过程</a:t>
            </a:r>
            <a:endParaRPr lang="zh-CN" altLang="en-US" dirty="0"/>
          </a:p>
        </p:txBody>
      </p:sp>
      <p:pic>
        <p:nvPicPr>
          <p:cNvPr id="4098" name="Picture 2" descr="C:\Users\Administrator\Desktop\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3611" y="1484784"/>
            <a:ext cx="4680520" cy="5055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444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6120680" cy="636680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商谈过程</a:t>
            </a:r>
          </a:p>
        </p:txBody>
      </p:sp>
      <p:pic>
        <p:nvPicPr>
          <p:cNvPr id="5122" name="Picture 2" descr="C:\Users\Administrator\Desktop\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340768"/>
            <a:ext cx="4032448" cy="5212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747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畅">
  <a:themeElements>
    <a:clrScheme name="流畅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畅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畅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394</TotalTime>
  <Words>71</Words>
  <Application>Microsoft Office PowerPoint</Application>
  <PresentationFormat>全屏显示(4:3)</PresentationFormat>
  <Paragraphs>27</Paragraphs>
  <Slides>14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5" baseType="lpstr">
      <vt:lpstr>流畅</vt:lpstr>
      <vt:lpstr>DW.Team实践报告</vt:lpstr>
      <vt:lpstr>目录</vt:lpstr>
      <vt:lpstr>修改首页</vt:lpstr>
      <vt:lpstr>设计banner图</vt:lpstr>
      <vt:lpstr>小组讨论</vt:lpstr>
      <vt:lpstr>小组讨论</vt:lpstr>
      <vt:lpstr>小组讨论</vt:lpstr>
      <vt:lpstr>商谈过程</vt:lpstr>
      <vt:lpstr>商谈过程</vt:lpstr>
      <vt:lpstr>商谈过程</vt:lpstr>
      <vt:lpstr>商谈过程</vt:lpstr>
      <vt:lpstr>商谈过程</vt:lpstr>
      <vt:lpstr>最终定稿</vt:lpstr>
      <vt:lpstr>总结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DW.Team实践报告</dc:title>
  <dc:creator>Administrator</dc:creator>
  <cp:lastModifiedBy>Microsoft</cp:lastModifiedBy>
  <cp:revision>38</cp:revision>
  <dcterms:created xsi:type="dcterms:W3CDTF">2015-09-21T00:07:14Z</dcterms:created>
  <dcterms:modified xsi:type="dcterms:W3CDTF">2015-10-30T04:55:12Z</dcterms:modified>
</cp:coreProperties>
</file>