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6" r:id="rId9"/>
    <p:sldId id="267" r:id="rId10"/>
    <p:sldId id="268" r:id="rId11"/>
    <p:sldId id="271" r:id="rId12"/>
    <p:sldId id="272" r:id="rId13"/>
    <p:sldId id="270" r:id="rId14"/>
    <p:sldId id="269" r:id="rId15"/>
    <p:sldId id="273" r:id="rId16"/>
    <p:sldId id="261" r:id="rId17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微软雅黑" panose="020B0503020204020204" pitchFamily="34" charset="-122"/>
      <p:regular r:id="rId22"/>
      <p:bold r:id="rId23"/>
    </p:embeddedFont>
    <p:embeddedFont>
      <p:font typeface="Wingdings 2" panose="05020102010507070707" pitchFamily="18" charset="2"/>
      <p:regular r:id="rId24"/>
    </p:embeddedFont>
    <p:embeddedFont>
      <p:font typeface="Constantia" panose="02030602050306030303" pitchFamily="18" charset="0"/>
      <p:regular r:id="rId25"/>
      <p:bold r:id="rId26"/>
      <p:italic r:id="rId27"/>
      <p:boldItalic r:id="rId28"/>
    </p:embeddedFont>
    <p:embeddedFont>
      <p:font typeface="隶书" panose="02010509060101010101" pitchFamily="49" charset="-122"/>
      <p:regular r:id="rId29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zh-CN" altLang="en-US" smtClean="0"/>
              <a:t>单击图标添加图片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2015/11/10</a:t>
            </a:fld>
            <a:endParaRPr lang="zh-CN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&#33406;&#33310;&#20465;&#20048;&#37096;&#32593;&#31449;&#35843;&#30740;&#25253;&#21578;.doc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&#33406;&#33310;&#20465;&#20048;&#37096;&#32593;&#31449;&#35843;&#30740;&#25253;&#21578;.doc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hyperlink" Target="&#33406;&#33310;&#20465;&#20048;&#37096;&#38656;&#27714;&#25991;&#26723;.docx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33406;&#33310;&#20465;&#20048;&#37096;&#32593;&#31449;&#35843;&#30740;&#25253;&#21578;.doc" TargetMode="External"/><Relationship Id="rId5" Type="http://schemas.openxmlformats.org/officeDocument/2006/relationships/slide" Target="slide16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409328"/>
          </a:xfrm>
        </p:spPr>
        <p:txBody>
          <a:bodyPr/>
          <a:lstStyle/>
          <a:p>
            <a:pPr algn="ctr"/>
            <a:r>
              <a:rPr lang="en-US" altLang="zh-CN" dirty="0" err="1" smtClean="0"/>
              <a:t>DW.Team</a:t>
            </a:r>
            <a:r>
              <a:rPr lang="zh-CN" altLang="en-US" dirty="0" smtClean="0"/>
              <a:t>实践报告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83568" y="5085184"/>
            <a:ext cx="7854696" cy="760048"/>
          </a:xfrm>
        </p:spPr>
        <p:txBody>
          <a:bodyPr>
            <a:noAutofit/>
          </a:bodyPr>
          <a:lstStyle/>
          <a:p>
            <a:r>
              <a:rPr lang="zh-CN" altLang="en-US" sz="1800" dirty="0" smtClean="0"/>
              <a:t>组员：黄蓉、李明慧、向晶奉、薛喜、蒲永杰</a:t>
            </a:r>
            <a:endParaRPr lang="en-US" altLang="zh-CN" sz="1800" dirty="0" smtClean="0"/>
          </a:p>
          <a:p>
            <a:endParaRPr lang="en-US" altLang="zh-CN" sz="1800" dirty="0" smtClean="0"/>
          </a:p>
          <a:p>
            <a:r>
              <a:rPr lang="en-US" altLang="zh-CN" sz="1800" dirty="0" smtClean="0"/>
              <a:t>2015-9-18</a:t>
            </a:r>
            <a:endParaRPr lang="zh-CN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3892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寻找结果</a:t>
            </a:r>
            <a:endParaRPr lang="zh-CN" altLang="en-US" dirty="0"/>
          </a:p>
        </p:txBody>
      </p:sp>
      <p:pic>
        <p:nvPicPr>
          <p:cNvPr id="3" name="Picture 2" descr="C:\Users\Administrator\Desktop\E44F1BE7FD4124F201C5FFE36C9DDEC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628800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寻找结果</a:t>
            </a:r>
            <a:endParaRPr lang="zh-CN" altLang="en-US" dirty="0"/>
          </a:p>
        </p:txBody>
      </p:sp>
      <p:pic>
        <p:nvPicPr>
          <p:cNvPr id="9218" name="Picture 2" descr="C:\Users\Administrator\Desktop\92DE84EEC0B47B21A3A4E0591CD28E3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9006" y="1628800"/>
            <a:ext cx="6492213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07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寻找结果</a:t>
            </a:r>
            <a:endParaRPr lang="zh-CN" altLang="en-US" dirty="0"/>
          </a:p>
        </p:txBody>
      </p:sp>
      <p:pic>
        <p:nvPicPr>
          <p:cNvPr id="10242" name="Picture 2" descr="C:\Users\Administrator\Desktop\0JGPAAMFW7(KBTUB4P~}6I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628800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07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寻找结果</a:t>
            </a:r>
            <a:endParaRPr lang="zh-CN" altLang="en-US" dirty="0"/>
          </a:p>
        </p:txBody>
      </p:sp>
      <p:pic>
        <p:nvPicPr>
          <p:cNvPr id="8194" name="Picture 2" descr="C:\Users\Administrator\Desktop\15PYG9LP3(TLCNRE9ZO5@75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1628800"/>
            <a:ext cx="4752528" cy="4966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08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调研文档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645648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 action="ppaction://hlinkfile"/>
              </a:rPr>
              <a:t>调研文档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需求文档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645648"/>
          </a:xfrm>
        </p:spPr>
        <p:txBody>
          <a:bodyPr>
            <a:normAutofit/>
          </a:bodyPr>
          <a:lstStyle/>
          <a:p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 action="ppaction://hlinkfile"/>
              </a:rPr>
              <a:t>需求文档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748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645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1, </a:t>
            </a:r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要自信 ，专业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en-US" altLang="zh-CN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2, </a:t>
            </a:r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要有耐心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buNone/>
            </a:pPr>
            <a:r>
              <a:rPr lang="en-US" altLang="zh-CN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3,</a:t>
            </a:r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通俗易懂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总结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9396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995936" y="692696"/>
            <a:ext cx="1224136" cy="710952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目录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2" action="ppaction://hlinksldjump"/>
              </a:rPr>
              <a:t>实践</a:t>
            </a:r>
            <a:r>
              <a:rPr lang="zh-CN" altLang="en-US" dirty="0" smtClean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2" action="ppaction://hlinksldjump"/>
              </a:rPr>
              <a:t>思</a:t>
            </a:r>
            <a:r>
              <a:rPr lang="zh-CN" altLang="en-US" dirty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2" action="ppaction://hlinksldjump"/>
              </a:rPr>
              <a:t>路</a:t>
            </a:r>
            <a:endParaRPr lang="en-US" altLang="zh-CN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dirty="0" smtClean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3" action="ppaction://hlinksldjump"/>
              </a:rPr>
              <a:t>寻找过程</a:t>
            </a:r>
            <a:endParaRPr lang="en-US" altLang="zh-CN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dirty="0" smtClean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4" action="ppaction://hlinksldjump"/>
              </a:rPr>
              <a:t>寻找结果</a:t>
            </a:r>
            <a:endParaRPr lang="en-US" altLang="zh-CN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  <a:hlinkClick r:id="rId5" action="ppaction://hlinksldjump"/>
            </a:endParaRPr>
          </a:p>
          <a:p>
            <a:r>
              <a:rPr lang="zh-CN" altLang="en-US" dirty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6" action="ppaction://hlinkfile"/>
              </a:rPr>
              <a:t>调研</a:t>
            </a:r>
            <a:r>
              <a:rPr lang="zh-CN" altLang="en-US" dirty="0" smtClean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6" action="ppaction://hlinkfile"/>
              </a:rPr>
              <a:t>文档</a:t>
            </a:r>
            <a:endParaRPr lang="en-US" altLang="zh-CN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</a:endParaRPr>
          </a:p>
          <a:p>
            <a:r>
              <a:rPr lang="zh-CN" altLang="en-US" dirty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7" action="ppaction://hlinkfile"/>
              </a:rPr>
              <a:t>需求文档</a:t>
            </a:r>
            <a:endParaRPr lang="en-US" altLang="zh-CN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  <a:hlinkClick r:id="rId5" action="ppaction://hlinksldjump"/>
            </a:endParaRPr>
          </a:p>
          <a:p>
            <a:r>
              <a:rPr lang="zh-CN" altLang="en-US" dirty="0" smtClean="0">
                <a:solidFill>
                  <a:schemeClr val="accent3">
                    <a:lumMod val="75000"/>
                  </a:schemeClr>
                </a:solidFill>
                <a:latin typeface="+mj-ea"/>
                <a:ea typeface="+mj-ea"/>
                <a:hlinkClick r:id="rId5" action="ppaction://hlinksldjump"/>
              </a:rPr>
              <a:t>总结</a:t>
            </a:r>
            <a:endParaRPr lang="en-US" altLang="zh-CN" dirty="0" smtClean="0">
              <a:solidFill>
                <a:schemeClr val="accent3">
                  <a:lumMod val="75000"/>
                </a:schemeClr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16198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实践思路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357616"/>
          </a:xfrm>
        </p:spPr>
        <p:txBody>
          <a:bodyPr/>
          <a:lstStyle/>
          <a:p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确定好寻找的路线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确定寻找的商家类型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准备好和客户交谈时的说辞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调研同类型网站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确定需求文档</a:t>
            </a:r>
            <a:endParaRPr lang="en-US" altLang="zh-CN" sz="2400" dirty="0" smtClean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86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寻找过程</a:t>
            </a:r>
            <a:endParaRPr lang="zh-CN" altLang="en-US" dirty="0"/>
          </a:p>
        </p:txBody>
      </p:sp>
      <p:pic>
        <p:nvPicPr>
          <p:cNvPr id="1026" name="Picture 2" descr="C:\Users\Administrator\Desktop\0XECFP6CQG(K%$3GU)YGUIN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5402"/>
          <a:stretch/>
        </p:blipFill>
        <p:spPr bwMode="auto">
          <a:xfrm>
            <a:off x="1208763" y="1700808"/>
            <a:ext cx="6858001" cy="44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86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寻找过程</a:t>
            </a:r>
            <a:endParaRPr lang="zh-CN" altLang="en-US" dirty="0"/>
          </a:p>
        </p:txBody>
      </p:sp>
      <p:pic>
        <p:nvPicPr>
          <p:cNvPr id="2050" name="Picture 2" descr="C:\Users\Administrator\Desktop\7CAE386781D478E908ECC260B5FDA17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97371"/>
            <a:ext cx="6336704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寻找过程</a:t>
            </a:r>
            <a:endParaRPr lang="zh-CN" altLang="en-US" dirty="0"/>
          </a:p>
        </p:txBody>
      </p:sp>
      <p:pic>
        <p:nvPicPr>
          <p:cNvPr id="3074" name="Picture 2" descr="C:\Users\Administrator\Desktop\DC71EDAAB2508235F2755A40B730FD1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1307" y="1772816"/>
            <a:ext cx="6199922" cy="464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寻找过程</a:t>
            </a:r>
            <a:endParaRPr lang="zh-CN" altLang="en-US" dirty="0"/>
          </a:p>
        </p:txBody>
      </p:sp>
      <p:pic>
        <p:nvPicPr>
          <p:cNvPr id="5122" name="Picture 2" descr="C:\Users\Administrator\Desktop\]]_R3LJEM)TBUC{VUJ{KNM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28800"/>
            <a:ext cx="6432714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寻找过程</a:t>
            </a:r>
            <a:endParaRPr lang="zh-CN" altLang="en-US" dirty="0"/>
          </a:p>
        </p:txBody>
      </p:sp>
      <p:pic>
        <p:nvPicPr>
          <p:cNvPr id="6146" name="Picture 2" descr="C:\Users\Administrator\Desktop\1BD067426BD15CFC8F388A71B8BF27D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691941" cy="5018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6120680" cy="63668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>
                <a:latin typeface="+mj-ea"/>
              </a:rPr>
              <a:t>寻找过程</a:t>
            </a:r>
            <a:endParaRPr lang="zh-CN" altLang="en-US" dirty="0"/>
          </a:p>
        </p:txBody>
      </p:sp>
      <p:pic>
        <p:nvPicPr>
          <p:cNvPr id="7170" name="Picture 2" descr="C:\Users\Administrator\Desktop\H42T93E_Q`YOMQ~JDGF61E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980728"/>
            <a:ext cx="4104456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5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流畅">
  <a:themeElements>
    <a:clrScheme name="流畅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流畅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流畅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267</TotalTime>
  <Words>100</Words>
  <Application>Microsoft Office PowerPoint</Application>
  <PresentationFormat>全屏显示(4:3)</PresentationFormat>
  <Paragraphs>35</Paragraphs>
  <Slides>16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4" baseType="lpstr">
      <vt:lpstr>Arial</vt:lpstr>
      <vt:lpstr>宋体</vt:lpstr>
      <vt:lpstr>Calibri</vt:lpstr>
      <vt:lpstr>微软雅黑</vt:lpstr>
      <vt:lpstr>Wingdings 2</vt:lpstr>
      <vt:lpstr>Constantia</vt:lpstr>
      <vt:lpstr>隶书</vt:lpstr>
      <vt:lpstr>流畅</vt:lpstr>
      <vt:lpstr>DW.Team实践报告</vt:lpstr>
      <vt:lpstr>目录</vt:lpstr>
      <vt:lpstr>实践思路</vt:lpstr>
      <vt:lpstr>寻找过程</vt:lpstr>
      <vt:lpstr>寻找过程</vt:lpstr>
      <vt:lpstr>寻找过程</vt:lpstr>
      <vt:lpstr>寻找过程</vt:lpstr>
      <vt:lpstr>寻找过程</vt:lpstr>
      <vt:lpstr>寻找过程</vt:lpstr>
      <vt:lpstr>寻找结果</vt:lpstr>
      <vt:lpstr>寻找结果</vt:lpstr>
      <vt:lpstr>寻找结果</vt:lpstr>
      <vt:lpstr>寻找结果</vt:lpstr>
      <vt:lpstr>调研文档</vt:lpstr>
      <vt:lpstr>需求文档</vt:lpstr>
      <vt:lpstr>总结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DW.Team实践报告</dc:title>
  <dc:creator>Administrator</dc:creator>
  <cp:lastModifiedBy>Windows 用户</cp:lastModifiedBy>
  <cp:revision>31</cp:revision>
  <dcterms:created xsi:type="dcterms:W3CDTF">2015-09-21T00:07:14Z</dcterms:created>
  <dcterms:modified xsi:type="dcterms:W3CDTF">2015-11-10T06:30:45Z</dcterms:modified>
</cp:coreProperties>
</file>