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71" r:id="rId6"/>
    <p:sldId id="272" r:id="rId7"/>
    <p:sldId id="273" r:id="rId8"/>
    <p:sldId id="261" r:id="rId9"/>
  </p:sldIdLst>
  <p:sldSz cx="9144000" cy="6858000" type="screen4x3"/>
  <p:notesSz cx="6858000" cy="9144000"/>
  <p:embeddedFontLst>
    <p:embeddedFont>
      <p:font typeface="Constantia" panose="02030602050306030303" pitchFamily="18" charset="0"/>
      <p:regular r:id="rId10"/>
      <p:bold r:id="rId11"/>
      <p:italic r:id="rId12"/>
      <p:boldItalic r:id="rId13"/>
    </p:embeddedFont>
    <p:embeddedFont>
      <p:font typeface="隶书" panose="02010509060101010101" pitchFamily="49" charset="-122"/>
      <p:regular r:id="rId14"/>
    </p:embeddedFont>
    <p:embeddedFont>
      <p:font typeface="Calibri" panose="020F0502020204030204" pitchFamily="34" charset="0"/>
      <p:regular r:id="rId15"/>
      <p:bold r:id="rId16"/>
      <p:italic r:id="rId17"/>
      <p:boldItalic r:id="rId18"/>
    </p:embeddedFont>
    <p:embeddedFont>
      <p:font typeface="微软雅黑" panose="020B0503020204020204" pitchFamily="34" charset="-122"/>
      <p:regular r:id="rId19"/>
      <p:bold r:id="rId20"/>
    </p:embeddedFont>
    <p:embeddedFont>
      <p:font typeface="Wingdings 2" panose="05020102010507070707" pitchFamily="18" charset="2"/>
      <p:regular r:id="rId21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12.fntdata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viewProps" Target="viewProp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5.fntdata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2015/11/10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Freeform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2015/11/10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701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701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185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185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hyperlink" Target="&#33406;&#33310;&#20465;&#20048;&#37096;&#38656;&#27714;&#25991;&#26723;.docx" TargetMode="Externa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33406;&#33310;&#20465;&#20048;&#37096;&#38656;&#27714;&#25991;&#26723;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409328"/>
          </a:xfrm>
        </p:spPr>
        <p:txBody>
          <a:bodyPr/>
          <a:lstStyle/>
          <a:p>
            <a:pPr algn="ctr"/>
            <a:r>
              <a:rPr lang="en-US" altLang="zh-CN" dirty="0" err="1" smtClean="0"/>
              <a:t>DW.Team</a:t>
            </a:r>
            <a:r>
              <a:rPr lang="zh-CN" altLang="en-US" dirty="0" smtClean="0"/>
              <a:t>实践报告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3568" y="5085184"/>
            <a:ext cx="7854696" cy="760048"/>
          </a:xfrm>
        </p:spPr>
        <p:txBody>
          <a:bodyPr>
            <a:noAutofit/>
          </a:bodyPr>
          <a:lstStyle/>
          <a:p>
            <a:r>
              <a:rPr lang="zh-CN" altLang="en-US" sz="1800" dirty="0" smtClean="0"/>
              <a:t>组员：黄蓉、李明慧、向晶奉、薛喜、蒲永杰</a:t>
            </a:r>
            <a:endParaRPr lang="en-US" altLang="zh-CN" sz="1800" dirty="0" smtClean="0"/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2015-9-18</a:t>
            </a:r>
            <a:endParaRPr lang="zh-CN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95936" y="692696"/>
            <a:ext cx="1224136" cy="710952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+mj-ea"/>
                <a:ea typeface="+mj-ea"/>
                <a:hlinkClick r:id="rId2" action="ppaction://hlinksldjump"/>
              </a:rPr>
              <a:t>实践</a:t>
            </a:r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+mj-ea"/>
                <a:ea typeface="+mj-ea"/>
                <a:hlinkClick r:id="rId2" action="ppaction://hlinksldjump"/>
              </a:rPr>
              <a:t>思路</a:t>
            </a:r>
            <a:endParaRPr lang="en-US" altLang="zh-CN" dirty="0" smtClean="0">
              <a:solidFill>
                <a:schemeClr val="accent3">
                  <a:lumMod val="75000"/>
                </a:schemeClr>
              </a:solidFill>
              <a:latin typeface="+mj-ea"/>
              <a:ea typeface="+mj-ea"/>
              <a:hlinkClick r:id="rId3" action="ppaction://hlinksldjump"/>
            </a:endParaRPr>
          </a:p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+mj-ea"/>
                <a:ea typeface="+mj-ea"/>
                <a:hlinkClick r:id="rId4" action="ppaction://hlinksldjump"/>
              </a:rPr>
              <a:t>实践过程</a:t>
            </a:r>
            <a:endParaRPr lang="en-US" altLang="zh-CN" dirty="0" smtClean="0">
              <a:solidFill>
                <a:schemeClr val="accent3">
                  <a:lumMod val="75000"/>
                </a:schemeClr>
              </a:solidFill>
              <a:latin typeface="+mj-ea"/>
              <a:ea typeface="+mj-ea"/>
              <a:hlinkClick r:id="rId5" action="ppaction://hlinkfile"/>
            </a:endParaRPr>
          </a:p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+mj-ea"/>
                <a:ea typeface="+mj-ea"/>
                <a:hlinkClick r:id="rId6" action="ppaction://hlinksldjump"/>
              </a:rPr>
              <a:t>需求</a:t>
            </a:r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+mj-ea"/>
                <a:ea typeface="+mj-ea"/>
                <a:hlinkClick r:id="rId6" action="ppaction://hlinksldjump"/>
              </a:rPr>
              <a:t>文档</a:t>
            </a:r>
            <a:endParaRPr lang="en-US" altLang="zh-CN" dirty="0" smtClean="0">
              <a:solidFill>
                <a:schemeClr val="accent3">
                  <a:lumMod val="75000"/>
                </a:schemeClr>
              </a:solidFill>
              <a:latin typeface="+mj-ea"/>
              <a:ea typeface="+mj-ea"/>
              <a:hlinkClick r:id="rId3" action="ppaction://hlinksldjump"/>
            </a:endParaRPr>
          </a:p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+mj-ea"/>
                <a:ea typeface="+mj-ea"/>
                <a:hlinkClick r:id="rId3" action="ppaction://hlinksldjump"/>
              </a:rPr>
              <a:t>总结</a:t>
            </a:r>
            <a:endParaRPr lang="en-US" altLang="zh-CN" dirty="0" smtClean="0">
              <a:solidFill>
                <a:schemeClr val="accent3">
                  <a:lumMod val="75000"/>
                </a:schemeClr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实践思路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357616"/>
          </a:xfrm>
        </p:spPr>
        <p:txBody>
          <a:bodyPr/>
          <a:lstStyle/>
          <a:p>
            <a:r>
              <a:rPr lang="zh-CN" altLang="en-US" sz="2400" dirty="0" smtClean="0">
                <a:solidFill>
                  <a:schemeClr val="accent3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准备好和客户交谈时的说辞</a:t>
            </a:r>
            <a:endParaRPr lang="en-US" altLang="zh-CN" sz="2400" dirty="0" smtClean="0">
              <a:solidFill>
                <a:schemeClr val="accent3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400" dirty="0" smtClean="0">
                <a:solidFill>
                  <a:schemeClr val="accent3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准备好如何应对客户的各种问题</a:t>
            </a:r>
            <a:endParaRPr lang="en-US" altLang="zh-CN" sz="2400" dirty="0">
              <a:solidFill>
                <a:schemeClr val="accent3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400" dirty="0" smtClean="0">
                <a:solidFill>
                  <a:schemeClr val="accent3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确定需求文档</a:t>
            </a:r>
            <a:endParaRPr lang="en-US" altLang="zh-CN" sz="2400" dirty="0" smtClean="0">
              <a:solidFill>
                <a:schemeClr val="accent3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实践过程</a:t>
            </a:r>
            <a:endParaRPr lang="zh-CN" altLang="en-US" dirty="0"/>
          </a:p>
        </p:txBody>
      </p:sp>
      <p:pic>
        <p:nvPicPr>
          <p:cNvPr id="3" name="Picture 2" descr="C:\Users\Administrator\Desktop\E44F1BE7FD4124F201C5FFE36C9DDECA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6" y="1628800"/>
            <a:ext cx="6336704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实践过程</a:t>
            </a:r>
          </a:p>
        </p:txBody>
      </p:sp>
      <p:pic>
        <p:nvPicPr>
          <p:cNvPr id="3" name="图片 2" descr="IMG2015101313512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84120" y="1700530"/>
            <a:ext cx="3296920" cy="43510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实践过程</a:t>
            </a:r>
          </a:p>
        </p:txBody>
      </p:sp>
      <p:pic>
        <p:nvPicPr>
          <p:cNvPr id="10242" name="Picture 2" descr="C:\Users\Administrator\Desktop\0JGPAAMFW7(KBTUB4P~}6I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672" y="1628800"/>
            <a:ext cx="6336704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需求文档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645648"/>
          </a:xfrm>
        </p:spPr>
        <p:txBody>
          <a:bodyPr>
            <a:normAutofit/>
          </a:bodyPr>
          <a:lstStyle/>
          <a:p>
            <a:r>
              <a:rPr lang="zh-CN" altLang="en-US" sz="2400" dirty="0" smtClean="0">
                <a:solidFill>
                  <a:schemeClr val="accent3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  <a:hlinkClick r:id="rId2" action="ppaction://hlinkfile"/>
              </a:rPr>
              <a:t>需求文档</a:t>
            </a:r>
            <a:endParaRPr lang="en-US" altLang="zh-CN" sz="2400" dirty="0" smtClean="0">
              <a:solidFill>
                <a:schemeClr val="accent3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120680" cy="636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总结</a:t>
            </a:r>
            <a:endParaRPr lang="zh-CN" altLang="en-US" dirty="0"/>
          </a:p>
        </p:txBody>
      </p:sp>
      <p:sp>
        <p:nvSpPr>
          <p:cNvPr id="5" name="内容占位符 2"/>
          <p:cNvSpPr txBox="1"/>
          <p:nvPr/>
        </p:nvSpPr>
        <p:spPr>
          <a:xfrm>
            <a:off x="609600" y="2087880"/>
            <a:ext cx="8229600" cy="26456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7015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7015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185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185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185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dirty="0" smtClean="0">
                <a:solidFill>
                  <a:schemeClr val="accent3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说话要</a:t>
            </a:r>
            <a:r>
              <a:rPr lang="zh-CN" altLang="en-US" sz="2400" dirty="0">
                <a:solidFill>
                  <a:schemeClr val="accent3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自信 ，</a:t>
            </a:r>
            <a:r>
              <a:rPr lang="zh-CN" altLang="en-US" sz="2400" dirty="0" smtClean="0">
                <a:solidFill>
                  <a:schemeClr val="accent3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专业</a:t>
            </a:r>
            <a:endParaRPr lang="en-US" altLang="zh-CN" sz="2400" dirty="0" smtClean="0">
              <a:solidFill>
                <a:schemeClr val="accent3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400" dirty="0">
                <a:solidFill>
                  <a:schemeClr val="accent3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要</a:t>
            </a:r>
            <a:r>
              <a:rPr lang="zh-CN" altLang="en-US" sz="2400" dirty="0" smtClean="0">
                <a:solidFill>
                  <a:schemeClr val="accent3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有耐心</a:t>
            </a:r>
            <a:endParaRPr lang="en-US" altLang="zh-CN" sz="2400" dirty="0" smtClean="0">
              <a:solidFill>
                <a:schemeClr val="accent3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400" dirty="0">
                <a:solidFill>
                  <a:schemeClr val="accent3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语言要</a:t>
            </a:r>
            <a:r>
              <a:rPr lang="zh-CN" altLang="en-US" sz="2400" dirty="0" smtClean="0">
                <a:solidFill>
                  <a:schemeClr val="accent3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通俗易懂</a:t>
            </a:r>
            <a:endParaRPr lang="en-US" altLang="zh-CN" sz="2400" dirty="0" smtClean="0">
              <a:solidFill>
                <a:schemeClr val="accent3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65</Words>
  <Application>Microsoft Office PowerPoint</Application>
  <PresentationFormat>全屏显示(4:3)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Constantia</vt:lpstr>
      <vt:lpstr>隶书</vt:lpstr>
      <vt:lpstr>Calibri</vt:lpstr>
      <vt:lpstr>微软雅黑</vt:lpstr>
      <vt:lpstr>Wingdings 2</vt:lpstr>
      <vt:lpstr>流畅</vt:lpstr>
      <vt:lpstr>DW.Team实践报告</vt:lpstr>
      <vt:lpstr>目录</vt:lpstr>
      <vt:lpstr>实践思路</vt:lpstr>
      <vt:lpstr>实践过程</vt:lpstr>
      <vt:lpstr>实践过程</vt:lpstr>
      <vt:lpstr>实践过程</vt:lpstr>
      <vt:lpstr>需求文档</vt:lpstr>
      <vt:lpstr>总结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DW.Team实践报告</dc:title>
  <dc:creator>Administrator</dc:creator>
  <cp:lastModifiedBy>Windows 用户</cp:lastModifiedBy>
  <cp:revision>36</cp:revision>
  <dcterms:created xsi:type="dcterms:W3CDTF">2015-09-21T00:07:00Z</dcterms:created>
  <dcterms:modified xsi:type="dcterms:W3CDTF">2015-11-10T06:29:17Z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2052-10.1.0.5346</vt:lpwstr>
  </property>
</Properties>
</file>