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Wingdings 2" panose="05020102010507070707" pitchFamily="18" charset="2"/>
      <p:regular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隶书" panose="02010509060101010101" pitchFamily="49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0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09328"/>
          </a:xfrm>
        </p:spPr>
        <p:txBody>
          <a:bodyPr/>
          <a:lstStyle/>
          <a:p>
            <a:pPr algn="ctr"/>
            <a:r>
              <a:rPr lang="en-US" altLang="zh-CN" dirty="0" err="1" smtClean="0"/>
              <a:t>DW.Team</a:t>
            </a:r>
            <a:r>
              <a:rPr lang="zh-CN" altLang="en-US" dirty="0" smtClean="0"/>
              <a:t>实践报告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854696" cy="760048"/>
          </a:xfrm>
        </p:spPr>
        <p:txBody>
          <a:bodyPr>
            <a:noAutofit/>
          </a:bodyPr>
          <a:lstStyle/>
          <a:p>
            <a:r>
              <a:rPr lang="zh-CN" altLang="en-US" sz="1800" dirty="0" smtClean="0"/>
              <a:t>组员：黄蓉、李明慧、向晶奉、薛喜、蒲永杰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2015-10-18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892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692696"/>
            <a:ext cx="1224136" cy="71095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2" action="ppaction://hlinksldjump"/>
              </a:rPr>
              <a:t>联系商家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3" action="ppaction://hlinksldjump"/>
              </a:rPr>
              <a:t>会议过程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4" action="ppaction://hlinksldjump"/>
              </a:rPr>
              <a:t>合同盖章过程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  <a:hlinkClick r:id="rId4" action="ppaction://hlinksldjump"/>
            </a:endParaRPr>
          </a:p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4" action="ppaction://hlinksldjump"/>
              </a:rPr>
              <a:t>顺利签下合同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  <a:hlinkClick r:id="rId4" action="ppaction://hlinksldjump"/>
            </a:endParaRPr>
          </a:p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hlinkClick r:id="rId4" action="ppaction://hlinksldjump"/>
              </a:rPr>
              <a:t>总结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1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联系商家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57616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确认客户有时间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说明合同签订的重要性和必要性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8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j-ea"/>
              </a:rPr>
              <a:t>会议过程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26249" cy="43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合同盖章过程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104" y="1812304"/>
            <a:ext cx="2606048" cy="46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77" y="1824880"/>
            <a:ext cx="2679855" cy="47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664296" cy="47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顺利签下合同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384376" cy="51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与客户交谈时，一定要注意措辞，不要引起不必要的误会。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谈吐务必简洁明了，主次分明，内容表达清楚，不要啰嗦反复，说一些无关紧要的内容。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一定要自信，说话音量要控制好，最好面带笑容。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表达清楚后，请使用礼貌用语结束。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4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120680" cy="6366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9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114</Words>
  <Application>Microsoft Office PowerPoint</Application>
  <PresentationFormat>全屏显示(4:3)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Calibri</vt:lpstr>
      <vt:lpstr>微软雅黑</vt:lpstr>
      <vt:lpstr>Wingdings 2</vt:lpstr>
      <vt:lpstr>Constantia</vt:lpstr>
      <vt:lpstr>隶书</vt:lpstr>
      <vt:lpstr>流畅</vt:lpstr>
      <vt:lpstr>DW.Team实践报告</vt:lpstr>
      <vt:lpstr>目录</vt:lpstr>
      <vt:lpstr>联系商家</vt:lpstr>
      <vt:lpstr>会议过程</vt:lpstr>
      <vt:lpstr>合同盖章过程</vt:lpstr>
      <vt:lpstr>顺利签下合同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DW.Team实践报告</dc:title>
  <dc:creator>Administrator</dc:creator>
  <cp:lastModifiedBy>Windows 用户</cp:lastModifiedBy>
  <cp:revision>17</cp:revision>
  <dcterms:created xsi:type="dcterms:W3CDTF">2015-09-21T00:07:14Z</dcterms:created>
  <dcterms:modified xsi:type="dcterms:W3CDTF">2015-11-10T06:29:51Z</dcterms:modified>
</cp:coreProperties>
</file>