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4" r:id="rId8"/>
    <p:sldId id="263" r:id="rId9"/>
    <p:sldId id="260" r:id="rId10"/>
    <p:sldId id="261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2015-11-09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09328"/>
          </a:xfrm>
        </p:spPr>
        <p:txBody>
          <a:bodyPr/>
          <a:lstStyle/>
          <a:p>
            <a:pPr algn="ctr"/>
            <a:r>
              <a:rPr lang="en-US" altLang="zh-CN" dirty="0" err="1" smtClean="0"/>
              <a:t>DW.Team</a:t>
            </a:r>
            <a:r>
              <a:rPr lang="zh-CN" altLang="en-US" dirty="0" smtClean="0"/>
              <a:t>实践报告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854696" cy="760048"/>
          </a:xfrm>
        </p:spPr>
        <p:txBody>
          <a:bodyPr>
            <a:noAutofit/>
          </a:bodyPr>
          <a:lstStyle/>
          <a:p>
            <a:r>
              <a:rPr lang="zh-CN" altLang="en-US" sz="1800" dirty="0" smtClean="0"/>
              <a:t>组员：黄蓉、李明慧、向晶奉、薛喜、蒲永杰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2015-9-18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892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45648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摆正心态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勇于表达自己的想法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对自己要有信心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和客户交谈的时候要拍照、记录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39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692696"/>
            <a:ext cx="1224136" cy="71095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hlinkClick r:id="rId2" action="ppaction://hlinksldjump"/>
              </a:rPr>
              <a:t>实践思路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hlinkClick r:id="rId3" action="ppaction://hlinksldjump"/>
              </a:rPr>
              <a:t>实践过程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hlinkClick r:id="rId4" action="ppaction://hlinksldjump"/>
              </a:rPr>
              <a:t>客户提问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hlinkClick r:id="rId5" action="ppaction://hlinksldjump"/>
              </a:rPr>
              <a:t>总结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19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实践思路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57616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确定需要合作的商家类型</a:t>
            </a:r>
            <a:endParaRPr lang="en-US" altLang="zh-CN" sz="24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确定寻找的范围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出商家可能提的问题及回答方法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8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实践过程</a:t>
            </a:r>
            <a:endParaRPr lang="zh-CN" altLang="en-US" dirty="0"/>
          </a:p>
        </p:txBody>
      </p:sp>
      <p:pic>
        <p:nvPicPr>
          <p:cNvPr id="2050" name="Picture 2" descr="H:\过程图\零食速递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624736" cy="42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实践过程</a:t>
            </a:r>
            <a:endParaRPr lang="zh-CN" altLang="en-US" dirty="0"/>
          </a:p>
        </p:txBody>
      </p:sp>
      <p:pic>
        <p:nvPicPr>
          <p:cNvPr id="1026" name="Picture 2" descr="H:\过程图\瘦身会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021419" cy="43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实践过程</a:t>
            </a:r>
            <a:endParaRPr lang="zh-CN" altLang="en-US" dirty="0"/>
          </a:p>
        </p:txBody>
      </p:sp>
      <p:pic>
        <p:nvPicPr>
          <p:cNvPr id="3074" name="Picture 2" descr="H:\过程图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37" y="1714239"/>
            <a:ext cx="5256584" cy="47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实践过程</a:t>
            </a:r>
            <a:endParaRPr lang="zh-CN" altLang="en-US" dirty="0"/>
          </a:p>
        </p:txBody>
      </p:sp>
      <p:pic>
        <p:nvPicPr>
          <p:cNvPr id="4098" name="Picture 2" descr="H:\过程图\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1556792"/>
            <a:ext cx="4042887" cy="476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实践过程</a:t>
            </a:r>
            <a:endParaRPr lang="zh-CN" altLang="en-US" dirty="0"/>
          </a:p>
        </p:txBody>
      </p:sp>
      <p:pic>
        <p:nvPicPr>
          <p:cNvPr id="5122" name="Picture 2" descr="H:\过程图\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7000" y="1716133"/>
            <a:ext cx="4050619" cy="4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能给我们带来什么利益？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我们凭什么相信你们？</a:t>
            </a:r>
            <a:endParaRPr lang="en-US" altLang="zh-CN" dirty="0" smtClean="0"/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做网站收费吗？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以后也会维护吗？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客户提问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39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104</Words>
  <Application>Microsoft Office PowerPoint</Application>
  <PresentationFormat>全屏显示(4:3)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流畅</vt:lpstr>
      <vt:lpstr>DW.Team实践报告</vt:lpstr>
      <vt:lpstr>目录</vt:lpstr>
      <vt:lpstr>实践思路</vt:lpstr>
      <vt:lpstr>实践过程</vt:lpstr>
      <vt:lpstr>实践过程</vt:lpstr>
      <vt:lpstr>实践过程</vt:lpstr>
      <vt:lpstr>实践过程</vt:lpstr>
      <vt:lpstr>实践过程</vt:lpstr>
      <vt:lpstr>客户提问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DW.Team实践报告</dc:title>
  <dc:creator>Administrator</dc:creator>
  <cp:lastModifiedBy>Windows 用户</cp:lastModifiedBy>
  <cp:revision>10</cp:revision>
  <dcterms:created xsi:type="dcterms:W3CDTF">2015-09-21T00:07:14Z</dcterms:created>
  <dcterms:modified xsi:type="dcterms:W3CDTF">2015-11-09T05:55:42Z</dcterms:modified>
</cp:coreProperties>
</file>